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12"/>
  </p:handoutMasterIdLst>
  <p:sldIdLst>
    <p:sldId id="256" r:id="rId2"/>
    <p:sldId id="257" r:id="rId3"/>
    <p:sldId id="267" r:id="rId4"/>
    <p:sldId id="259" r:id="rId5"/>
    <p:sldId id="268" r:id="rId6"/>
    <p:sldId id="264" r:id="rId7"/>
    <p:sldId id="265" r:id="rId8"/>
    <p:sldId id="262" r:id="rId9"/>
    <p:sldId id="260" r:id="rId10"/>
    <p:sldId id="266"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6F1ED30-D928-4A1A-AF61-4C8F272F7C42}" type="datetimeFigureOut">
              <a:rPr lang="en-US" smtClean="0"/>
              <a:t>6/13/2018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149513ED-6932-48EC-B33B-0D8D9144BAD0}" type="slidenum">
              <a:rPr lang="en-US" smtClean="0"/>
              <a:t>‹#›</a:t>
            </a:fld>
            <a:endParaRPr lang="en-US"/>
          </a:p>
        </p:txBody>
      </p:sp>
    </p:spTree>
    <p:extLst>
      <p:ext uri="{BB962C8B-B14F-4D97-AF65-F5344CB8AC3E}">
        <p14:creationId xmlns:p14="http://schemas.microsoft.com/office/powerpoint/2010/main" val="5015806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DED559-A0A4-4CC8-B497-1C8EA8D9B0CF}"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76D7-9C2D-4335-8558-ED269AC0A76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ED559-A0A4-4CC8-B497-1C8EA8D9B0CF}"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76D7-9C2D-4335-8558-ED269AC0A7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DED559-A0A4-4CC8-B497-1C8EA8D9B0CF}"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76D7-9C2D-4335-8558-ED269AC0A7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ED559-A0A4-4CC8-B497-1C8EA8D9B0CF}"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76D7-9C2D-4335-8558-ED269AC0A7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DED559-A0A4-4CC8-B497-1C8EA8D9B0CF}"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976D7-9C2D-4335-8558-ED269AC0A76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DED559-A0A4-4CC8-B497-1C8EA8D9B0CF}"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76D7-9C2D-4335-8558-ED269AC0A7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DED559-A0A4-4CC8-B497-1C8EA8D9B0CF}" type="datetimeFigureOut">
              <a:rPr lang="en-US" smtClean="0"/>
              <a:t>6/13/2018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976D7-9C2D-4335-8558-ED269AC0A76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DED559-A0A4-4CC8-B497-1C8EA8D9B0CF}" type="datetimeFigureOut">
              <a:rPr lang="en-US" smtClean="0"/>
              <a:t>6/13/2018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976D7-9C2D-4335-8558-ED269AC0A7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ED559-A0A4-4CC8-B497-1C8EA8D9B0CF}" type="datetimeFigureOut">
              <a:rPr lang="en-US" smtClean="0"/>
              <a:t>6/13/2018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976D7-9C2D-4335-8558-ED269AC0A7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ED559-A0A4-4CC8-B497-1C8EA8D9B0CF}"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76D7-9C2D-4335-8558-ED269AC0A76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ED559-A0A4-4CC8-B497-1C8EA8D9B0CF}"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976D7-9C2D-4335-8558-ED269AC0A7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1DED559-A0A4-4CC8-B497-1C8EA8D9B0CF}" type="datetimeFigureOut">
              <a:rPr lang="en-US" smtClean="0"/>
              <a:t>6/13/2018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03976D7-9C2D-4335-8558-ED269AC0A7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mailto:philm@churchbcc.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School-Church Partnerships</a:t>
            </a:r>
            <a:endParaRPr lang="en-US" dirty="0"/>
          </a:p>
        </p:txBody>
      </p:sp>
      <p:sp>
        <p:nvSpPr>
          <p:cNvPr id="3" name="Subtitle 2"/>
          <p:cNvSpPr>
            <a:spLocks noGrp="1"/>
          </p:cNvSpPr>
          <p:nvPr>
            <p:ph type="subTitle" idx="1"/>
          </p:nvPr>
        </p:nvSpPr>
        <p:spPr/>
        <p:txBody>
          <a:bodyPr/>
          <a:lstStyle/>
          <a:p>
            <a:r>
              <a:rPr lang="en-US" dirty="0" smtClean="0"/>
              <a:t>Green Lake Local Outreach Ministry</a:t>
            </a:r>
            <a:endParaRPr lang="en-US" dirty="0"/>
          </a:p>
        </p:txBody>
      </p:sp>
    </p:spTree>
    <p:extLst>
      <p:ext uri="{BB962C8B-B14F-4D97-AF65-F5344CB8AC3E}">
        <p14:creationId xmlns:p14="http://schemas.microsoft.com/office/powerpoint/2010/main" val="1052734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p:txBody>
          <a:bodyPr/>
          <a:lstStyle/>
          <a:p>
            <a:r>
              <a:rPr lang="en-US" dirty="0" smtClean="0"/>
              <a:t>We hope to be more involved relationally as we serve more and more inside the school. Mentorship is one step.  Supporting classrooms/teachers more directly is another.</a:t>
            </a:r>
          </a:p>
          <a:p>
            <a:r>
              <a:rPr lang="en-US" dirty="0" smtClean="0"/>
              <a:t>We will be inviting Bagley families to join us for family, marriage, and parenting events at Bethany.</a:t>
            </a:r>
            <a:endParaRPr lang="en-US" dirty="0"/>
          </a:p>
        </p:txBody>
      </p:sp>
    </p:spTree>
    <p:extLst>
      <p:ext uri="{BB962C8B-B14F-4D97-AF65-F5344CB8AC3E}">
        <p14:creationId xmlns:p14="http://schemas.microsoft.com/office/powerpoint/2010/main" val="212461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School-Church Partnerships?</a:t>
            </a:r>
            <a:endParaRPr lang="en-US" dirty="0"/>
          </a:p>
        </p:txBody>
      </p:sp>
      <p:sp>
        <p:nvSpPr>
          <p:cNvPr id="3" name="Content Placeholder 2"/>
          <p:cNvSpPr>
            <a:spLocks noGrp="1"/>
          </p:cNvSpPr>
          <p:nvPr>
            <p:ph idx="1"/>
          </p:nvPr>
        </p:nvSpPr>
        <p:spPr/>
        <p:txBody>
          <a:bodyPr>
            <a:normAutofit/>
          </a:bodyPr>
          <a:lstStyle/>
          <a:p>
            <a:r>
              <a:rPr lang="en-US" dirty="0" smtClean="0"/>
              <a:t>To be a good neighbor, showing the love of Christ</a:t>
            </a:r>
          </a:p>
          <a:p>
            <a:r>
              <a:rPr lang="en-US" dirty="0" smtClean="0"/>
              <a:t>Build stronger communities and neighborhoods</a:t>
            </a:r>
          </a:p>
          <a:p>
            <a:r>
              <a:rPr lang="en-US" dirty="0" smtClean="0"/>
              <a:t>Support education as a pathway toward bright futures and out of poverty</a:t>
            </a:r>
          </a:p>
          <a:p>
            <a:r>
              <a:rPr lang="en-US" dirty="0"/>
              <a:t>T</a:t>
            </a:r>
            <a:r>
              <a:rPr lang="en-US" dirty="0" smtClean="0"/>
              <a:t>o build relationships with people of different backgrounds and be advocates for justice and equality</a:t>
            </a:r>
          </a:p>
          <a:p>
            <a:endParaRPr lang="en-US" dirty="0"/>
          </a:p>
        </p:txBody>
      </p:sp>
    </p:spTree>
    <p:extLst>
      <p:ext uri="{BB962C8B-B14F-4D97-AF65-F5344CB8AC3E}">
        <p14:creationId xmlns:p14="http://schemas.microsoft.com/office/powerpoint/2010/main" val="4213347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Statement</a:t>
            </a:r>
            <a:endParaRPr lang="en-US" dirty="0"/>
          </a:p>
        </p:txBody>
      </p:sp>
      <p:sp>
        <p:nvSpPr>
          <p:cNvPr id="3" name="Content Placeholder 2"/>
          <p:cNvSpPr>
            <a:spLocks noGrp="1"/>
          </p:cNvSpPr>
          <p:nvPr>
            <p:ph idx="1"/>
          </p:nvPr>
        </p:nvSpPr>
        <p:spPr/>
        <p:txBody>
          <a:bodyPr/>
          <a:lstStyle/>
          <a:p>
            <a:pPr marL="0" indent="0" algn="ctr">
              <a:buNone/>
            </a:pPr>
            <a:r>
              <a:rPr lang="en-US" sz="3200" dirty="0"/>
              <a:t>Our vision as neighbors, is to create a flourishing, </a:t>
            </a:r>
            <a:r>
              <a:rPr lang="en-US" sz="3200" dirty="0" smtClean="0"/>
              <a:t>safe, healthy </a:t>
            </a:r>
            <a:r>
              <a:rPr lang="en-US" sz="3200" dirty="0"/>
              <a:t>community.  Together we strive to support kids, families, </a:t>
            </a:r>
            <a:r>
              <a:rPr lang="en-US" sz="3200" dirty="0" smtClean="0"/>
              <a:t>teachers </a:t>
            </a:r>
            <a:r>
              <a:rPr lang="en-US" sz="3200" dirty="0"/>
              <a:t>&amp; </a:t>
            </a:r>
            <a:r>
              <a:rPr lang="en-US" sz="3200" dirty="0" smtClean="0"/>
              <a:t>staff of DBE, </a:t>
            </a:r>
            <a:r>
              <a:rPr lang="en-US" sz="3200" dirty="0"/>
              <a:t>and our </a:t>
            </a:r>
            <a:r>
              <a:rPr lang="en-US" sz="3200" dirty="0" smtClean="0"/>
              <a:t>broader community </a:t>
            </a:r>
            <a:r>
              <a:rPr lang="en-US" sz="3200" dirty="0"/>
              <a:t>through shared learning and connection of resources.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55855"/>
            <a:ext cx="1981201" cy="136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18184"/>
            <a:ext cx="40354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425" y="4800600"/>
            <a:ext cx="4658280" cy="1235345"/>
          </a:xfrm>
          <a:prstGeom prst="rect">
            <a:avLst/>
          </a:prstGeom>
        </p:spPr>
      </p:pic>
    </p:spTree>
    <p:extLst>
      <p:ext uri="{BB962C8B-B14F-4D97-AF65-F5344CB8AC3E}">
        <p14:creationId xmlns:p14="http://schemas.microsoft.com/office/powerpoint/2010/main" val="1227736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we’ve done this year! </a:t>
            </a:r>
            <a:endParaRPr lang="en-US" dirty="0"/>
          </a:p>
        </p:txBody>
      </p:sp>
      <p:sp>
        <p:nvSpPr>
          <p:cNvPr id="3" name="Content Placeholder 2"/>
          <p:cNvSpPr>
            <a:spLocks noGrp="1"/>
          </p:cNvSpPr>
          <p:nvPr>
            <p:ph sz="half" idx="1"/>
          </p:nvPr>
        </p:nvSpPr>
        <p:spPr>
          <a:xfrm>
            <a:off x="457200" y="1524000"/>
            <a:ext cx="4267200" cy="4718304"/>
          </a:xfrm>
        </p:spPr>
        <p:txBody>
          <a:bodyPr>
            <a:noAutofit/>
          </a:bodyPr>
          <a:lstStyle/>
          <a:p>
            <a:r>
              <a:rPr lang="en-US" sz="1800" dirty="0" smtClean="0"/>
              <a:t>Hosted 5</a:t>
            </a:r>
            <a:r>
              <a:rPr lang="en-US" sz="1800" baseline="30000" dirty="0" smtClean="0"/>
              <a:t>th</a:t>
            </a:r>
            <a:r>
              <a:rPr lang="en-US" sz="1800" dirty="0" smtClean="0"/>
              <a:t> Grade graduation in our Sanctuary</a:t>
            </a:r>
          </a:p>
          <a:p>
            <a:r>
              <a:rPr lang="en-US" sz="1800" dirty="0" smtClean="0"/>
              <a:t>Hosted PTA events</a:t>
            </a:r>
          </a:p>
          <a:p>
            <a:r>
              <a:rPr lang="en-US" sz="1800" dirty="0" smtClean="0"/>
              <a:t>Hosted at Bethany with UGM &amp; Seattle Public Schools the School-Church Partnership Creation Event</a:t>
            </a:r>
          </a:p>
          <a:p>
            <a:r>
              <a:rPr lang="en-US" sz="1800" dirty="0" smtClean="0"/>
              <a:t>Combined “Parent Ed Night” with DBE &amp; BCC families</a:t>
            </a:r>
          </a:p>
          <a:p>
            <a:r>
              <a:rPr lang="en-US" sz="1800" dirty="0" smtClean="0"/>
              <a:t>Share our CLC Food Bank space with the DBE PTA Food closet</a:t>
            </a:r>
          </a:p>
          <a:p>
            <a:r>
              <a:rPr lang="en-US" sz="1800" dirty="0" smtClean="0"/>
              <a:t>Allow Bagley Staff &amp; PTA to access our Food Bank to serve Bagley families as needed</a:t>
            </a:r>
          </a:p>
          <a:p>
            <a:r>
              <a:rPr lang="en-US" sz="1800" dirty="0" smtClean="0"/>
              <a:t>Staff Appreciation in the teacher’s lounge </a:t>
            </a:r>
          </a:p>
          <a:p>
            <a:r>
              <a:rPr lang="en-US" sz="1800" dirty="0" smtClean="0"/>
              <a:t>Supported Bagley Giving Circle &amp; Backpack program</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0" y="3962400"/>
            <a:ext cx="3327400" cy="249555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447800"/>
            <a:ext cx="3251200" cy="2438400"/>
          </a:xfrm>
          <a:prstGeom prst="rect">
            <a:avLst/>
          </a:prstGeom>
        </p:spPr>
      </p:pic>
    </p:spTree>
    <p:extLst>
      <p:ext uri="{BB962C8B-B14F-4D97-AF65-F5344CB8AC3E}">
        <p14:creationId xmlns:p14="http://schemas.microsoft.com/office/powerpoint/2010/main" val="783274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we’ve done this year! </a:t>
            </a:r>
          </a:p>
        </p:txBody>
      </p:sp>
      <p:sp>
        <p:nvSpPr>
          <p:cNvPr id="3" name="Content Placeholder 2"/>
          <p:cNvSpPr>
            <a:spLocks noGrp="1"/>
          </p:cNvSpPr>
          <p:nvPr>
            <p:ph sz="half" idx="1"/>
          </p:nvPr>
        </p:nvSpPr>
        <p:spPr>
          <a:xfrm>
            <a:off x="457200" y="1673352"/>
            <a:ext cx="7924800" cy="4718304"/>
          </a:xfrm>
        </p:spPr>
        <p:txBody>
          <a:bodyPr>
            <a:normAutofit/>
          </a:bodyPr>
          <a:lstStyle/>
          <a:p>
            <a:pPr marL="0" indent="0">
              <a:buNone/>
            </a:pPr>
            <a:r>
              <a:rPr lang="en-US" i="1" dirty="0"/>
              <a:t> </a:t>
            </a:r>
            <a:r>
              <a:rPr lang="en-US" i="1" dirty="0" smtClean="0"/>
              <a:t>“You </a:t>
            </a:r>
            <a:r>
              <a:rPr lang="en-US" i="1" dirty="0"/>
              <a:t>continue to SO rock</a:t>
            </a:r>
            <a:r>
              <a:rPr lang="en-US" i="1" dirty="0" smtClean="0"/>
              <a:t>!   Thanks </a:t>
            </a:r>
            <a:r>
              <a:rPr lang="en-US" i="1" dirty="0"/>
              <a:t>for being such EPIC neighbors</a:t>
            </a:r>
            <a:r>
              <a:rPr lang="en-US" i="1" dirty="0" smtClean="0"/>
              <a:t>!”</a:t>
            </a:r>
          </a:p>
          <a:p>
            <a:pPr marL="0" indent="0">
              <a:buNone/>
            </a:pPr>
            <a:endParaRPr lang="en-US" sz="1600" i="1" dirty="0"/>
          </a:p>
          <a:p>
            <a:pPr marL="0" indent="0">
              <a:buNone/>
            </a:pPr>
            <a:r>
              <a:rPr lang="en-US" i="1" dirty="0" smtClean="0"/>
              <a:t>“Thanks </a:t>
            </a:r>
            <a:r>
              <a:rPr lang="en-US" i="1" dirty="0"/>
              <a:t>for all that you do to support us, best-neighbors-ever</a:t>
            </a:r>
            <a:r>
              <a:rPr lang="en-US" i="1" dirty="0" smtClean="0"/>
              <a:t>!”</a:t>
            </a:r>
          </a:p>
          <a:p>
            <a:pPr marL="0" indent="0">
              <a:buNone/>
            </a:pPr>
            <a:r>
              <a:rPr lang="en-US" i="1" dirty="0"/>
              <a:t>	</a:t>
            </a:r>
            <a:r>
              <a:rPr lang="en-US" i="1" dirty="0" smtClean="0"/>
              <a:t>	-- Bagley Teachers</a:t>
            </a:r>
            <a:endParaRPr lang="en-US" i="1" dirty="0"/>
          </a:p>
          <a:p>
            <a:endParaRPr lang="en-US" dirty="0"/>
          </a:p>
          <a:p>
            <a:pPr marL="0" indent="0">
              <a:buNone/>
            </a:pPr>
            <a:r>
              <a:rPr lang="en-US" dirty="0" smtClean="0"/>
              <a:t>‘</a:t>
            </a:r>
            <a:r>
              <a:rPr lang="en-US" dirty="0"/>
              <a:t>You shall love your neighbor as yourself.’ 	</a:t>
            </a:r>
            <a:r>
              <a:rPr lang="en-US" dirty="0" smtClean="0"/>
              <a:t>		 --- Jesus </a:t>
            </a:r>
            <a:r>
              <a:rPr lang="en-US" sz="2000" dirty="0" smtClean="0"/>
              <a:t>(Matthew 22:39)</a:t>
            </a:r>
          </a:p>
          <a:p>
            <a:endParaRPr lang="en-US" dirty="0"/>
          </a:p>
        </p:txBody>
      </p:sp>
    </p:spTree>
    <p:extLst>
      <p:ext uri="{BB962C8B-B14F-4D97-AF65-F5344CB8AC3E}">
        <p14:creationId xmlns:p14="http://schemas.microsoft.com/office/powerpoint/2010/main" val="3213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we’ve done this year! </a:t>
            </a:r>
            <a:endParaRPr lang="en-US" dirty="0"/>
          </a:p>
        </p:txBody>
      </p:sp>
      <p:sp>
        <p:nvSpPr>
          <p:cNvPr id="3" name="Content Placeholder 2"/>
          <p:cNvSpPr>
            <a:spLocks noGrp="1"/>
          </p:cNvSpPr>
          <p:nvPr>
            <p:ph sz="half" idx="1"/>
          </p:nvPr>
        </p:nvSpPr>
        <p:spPr>
          <a:xfrm>
            <a:off x="304800" y="1676400"/>
            <a:ext cx="4038600" cy="4718304"/>
          </a:xfrm>
        </p:spPr>
        <p:txBody>
          <a:bodyPr>
            <a:normAutofit/>
          </a:bodyPr>
          <a:lstStyle/>
          <a:p>
            <a:r>
              <a:rPr lang="en-US" dirty="0" smtClean="0"/>
              <a:t>Serve Day 2017</a:t>
            </a:r>
          </a:p>
          <a:p>
            <a:pPr lvl="1"/>
            <a:r>
              <a:rPr lang="en-US" dirty="0" smtClean="0"/>
              <a:t>Grounds work </a:t>
            </a:r>
          </a:p>
          <a:p>
            <a:pPr lvl="1"/>
            <a:r>
              <a:rPr lang="en-US" dirty="0" smtClean="0"/>
              <a:t>New </a:t>
            </a:r>
            <a:r>
              <a:rPr lang="en-US" dirty="0"/>
              <a:t>w</a:t>
            </a:r>
            <a:r>
              <a:rPr lang="en-US" dirty="0" smtClean="0"/>
              <a:t>orld map for the playground</a:t>
            </a:r>
          </a:p>
          <a:p>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3716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725" y="4124325"/>
            <a:ext cx="2514600" cy="18859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73500" y="4102100"/>
            <a:ext cx="2540000" cy="1905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892300" y="4098317"/>
            <a:ext cx="2540000" cy="19050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007100" y="4127500"/>
            <a:ext cx="2540000" cy="1905000"/>
          </a:xfrm>
          <a:prstGeom prst="rect">
            <a:avLst/>
          </a:prstGeom>
        </p:spPr>
      </p:pic>
    </p:spTree>
    <p:extLst>
      <p:ext uri="{BB962C8B-B14F-4D97-AF65-F5344CB8AC3E}">
        <p14:creationId xmlns:p14="http://schemas.microsoft.com/office/powerpoint/2010/main" val="1321049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we’ve done this year! </a:t>
            </a:r>
            <a:endParaRPr lang="en-US" dirty="0"/>
          </a:p>
        </p:txBody>
      </p:sp>
      <p:sp>
        <p:nvSpPr>
          <p:cNvPr id="3" name="Content Placeholder 2"/>
          <p:cNvSpPr>
            <a:spLocks noGrp="1"/>
          </p:cNvSpPr>
          <p:nvPr>
            <p:ph sz="half" idx="1"/>
          </p:nvPr>
        </p:nvSpPr>
        <p:spPr/>
        <p:txBody>
          <a:bodyPr>
            <a:normAutofit/>
          </a:bodyPr>
          <a:lstStyle/>
          <a:p>
            <a:r>
              <a:rPr lang="en-US" dirty="0" smtClean="0"/>
              <a:t>Provided an all school “Bullying Prevention” assembly for both MLK &amp; DBE put on by Taproot Theatre </a:t>
            </a:r>
          </a:p>
          <a:p>
            <a:endParaRPr lang="en-US" dirty="0"/>
          </a:p>
          <a:p>
            <a:pPr marL="0" indent="0">
              <a:buNone/>
            </a:pPr>
            <a:r>
              <a:rPr lang="en-US" i="1" dirty="0" smtClean="0"/>
              <a:t>“Can we do it again next year?  Our students really responded”  </a:t>
            </a:r>
          </a:p>
          <a:p>
            <a:pPr marL="0" indent="0">
              <a:buNone/>
            </a:pPr>
            <a:r>
              <a:rPr lang="en-US" sz="2400" dirty="0" smtClean="0"/>
              <a:t>-</a:t>
            </a:r>
            <a:r>
              <a:rPr lang="en-US" sz="2000" dirty="0" smtClean="0"/>
              <a:t>Carla Holmes, Principal DBE</a:t>
            </a:r>
          </a:p>
          <a:p>
            <a:pPr marL="0" indent="0">
              <a:buNone/>
            </a:pP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4530" r="31818"/>
          <a:stretch/>
        </p:blipFill>
        <p:spPr>
          <a:xfrm rot="5400000">
            <a:off x="4894261" y="1658939"/>
            <a:ext cx="3733800" cy="3921122"/>
          </a:xfrm>
        </p:spPr>
      </p:pic>
    </p:spTree>
    <p:extLst>
      <p:ext uri="{BB962C8B-B14F-4D97-AF65-F5344CB8AC3E}">
        <p14:creationId xmlns:p14="http://schemas.microsoft.com/office/powerpoint/2010/main" val="2038389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Upcoming Opportunities to Serve</a:t>
            </a:r>
            <a:endParaRPr lang="en-US" dirty="0"/>
          </a:p>
        </p:txBody>
      </p:sp>
      <p:sp>
        <p:nvSpPr>
          <p:cNvPr id="3" name="Content Placeholder 2"/>
          <p:cNvSpPr>
            <a:spLocks noGrp="1"/>
          </p:cNvSpPr>
          <p:nvPr>
            <p:ph idx="1"/>
          </p:nvPr>
        </p:nvSpPr>
        <p:spPr/>
        <p:txBody>
          <a:bodyPr>
            <a:normAutofit/>
          </a:bodyPr>
          <a:lstStyle/>
          <a:p>
            <a:r>
              <a:rPr lang="en-US" sz="2800" b="1" i="1" dirty="0" smtClean="0"/>
              <a:t>Serve Day 2018! </a:t>
            </a:r>
            <a:r>
              <a:rPr lang="en-US" sz="2800" dirty="0" smtClean="0"/>
              <a:t>– Saturday, August 18  9am-Noon</a:t>
            </a:r>
          </a:p>
          <a:p>
            <a:pPr lvl="1"/>
            <a:r>
              <a:rPr lang="en-US" sz="2400" dirty="0" smtClean="0"/>
              <a:t>Sign up on-line churchbcc.org</a:t>
            </a:r>
          </a:p>
          <a:p>
            <a:r>
              <a:rPr lang="en-US" sz="2800" b="1" dirty="0" smtClean="0"/>
              <a:t>New Mentoring program Fall 2018 for DBE</a:t>
            </a:r>
          </a:p>
          <a:p>
            <a:pPr lvl="1"/>
            <a:r>
              <a:rPr lang="en-US" sz="2400" dirty="0" smtClean="0"/>
              <a:t>Partnering with Youth Wise – See Greg Engle in the foyer!</a:t>
            </a:r>
          </a:p>
          <a:p>
            <a:r>
              <a:rPr lang="en-US" sz="2800" dirty="0" smtClean="0"/>
              <a:t>Join the Bagley School-Church ministry team</a:t>
            </a:r>
          </a:p>
          <a:p>
            <a:pPr lvl="1"/>
            <a:r>
              <a:rPr lang="en-US" sz="2400" dirty="0" smtClean="0"/>
              <a:t>Contact Pastor Phil   </a:t>
            </a:r>
            <a:r>
              <a:rPr lang="en-US" sz="2400" dirty="0" smtClean="0">
                <a:hlinkClick r:id="rId2"/>
              </a:rPr>
              <a:t>philm@churchbcc.org</a:t>
            </a:r>
            <a:endParaRPr lang="en-US" sz="2400" dirty="0" smtClean="0"/>
          </a:p>
          <a:p>
            <a:pPr lvl="1"/>
            <a:r>
              <a:rPr lang="en-US" sz="2400" dirty="0" smtClean="0"/>
              <a:t>Get your small group involved!</a:t>
            </a:r>
          </a:p>
          <a:p>
            <a:pPr marL="0" indent="0">
              <a:buNone/>
            </a:pPr>
            <a:endParaRPr lang="en-US" dirty="0" smtClean="0"/>
          </a:p>
        </p:txBody>
      </p:sp>
    </p:spTree>
    <p:extLst>
      <p:ext uri="{BB962C8B-B14F-4D97-AF65-F5344CB8AC3E}">
        <p14:creationId xmlns:p14="http://schemas.microsoft.com/office/powerpoint/2010/main" val="133556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Martin Luther King, Jr Elementary &amp; Holly Park Community Church</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2800" dirty="0" smtClean="0"/>
              <a:t>BCC will partner with Pastor Otis and the people of HPCC as we follow their lead in a School-Church Partnership with MLK, Jr Elementary. HPCC is uniquely positioned in the Rainier Valley to leverage it’s facilities and community involvement to partner one of the most underserved schools in the district.</a:t>
            </a:r>
          </a:p>
          <a:p>
            <a:endParaRPr lang="en-US" dirty="0"/>
          </a:p>
        </p:txBody>
      </p:sp>
    </p:spTree>
    <p:extLst>
      <p:ext uri="{BB962C8B-B14F-4D97-AF65-F5344CB8AC3E}">
        <p14:creationId xmlns:p14="http://schemas.microsoft.com/office/powerpoint/2010/main" val="3940387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7323</TotalTime>
  <Words>445</Words>
  <Application>Microsoft Office PowerPoint</Application>
  <PresentationFormat>On-screen Show (4:3)</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Clarity</vt:lpstr>
      <vt:lpstr>School-Church Partnerships</vt:lpstr>
      <vt:lpstr>Why School-Church Partnerships?</vt:lpstr>
      <vt:lpstr>Partnership Statement</vt:lpstr>
      <vt:lpstr>What we’ve done this year! </vt:lpstr>
      <vt:lpstr>What we’ve done this year! </vt:lpstr>
      <vt:lpstr>What we’ve done this year! </vt:lpstr>
      <vt:lpstr>What we’ve done this year! </vt:lpstr>
      <vt:lpstr>Upcoming Opportunities to Serve</vt:lpstr>
      <vt:lpstr>Martin Luther King, Jr Elementary &amp; Holly Park Community Church</vt:lpstr>
      <vt:lpstr>The Future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M</dc:creator>
  <cp:lastModifiedBy>Phil M</cp:lastModifiedBy>
  <cp:revision>21</cp:revision>
  <cp:lastPrinted>2018-06-07T23:55:28Z</cp:lastPrinted>
  <dcterms:created xsi:type="dcterms:W3CDTF">2018-06-07T20:09:34Z</dcterms:created>
  <dcterms:modified xsi:type="dcterms:W3CDTF">2018-06-13T16:12:37Z</dcterms:modified>
</cp:coreProperties>
</file>